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JGgwyyHzdUMsS/D7dZQD+y1N8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006600"/>
    <a:srgbClr val="009900"/>
    <a:srgbClr val="33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5" d="100"/>
          <a:sy n="35" d="100"/>
        </p:scale>
        <p:origin x="-24" y="-8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47900" y="1252538"/>
            <a:ext cx="2392363" cy="3382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832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2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270046" y="13293966"/>
            <a:ext cx="25727184" cy="917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lvl="0" algn="ctr">
              <a:spcBef>
                <a:spcPts val="2920"/>
              </a:spcBef>
              <a:spcAft>
                <a:spcPts val="0"/>
              </a:spcAft>
              <a:buClr>
                <a:srgbClr val="888888"/>
              </a:buClr>
              <a:buSzPts val="14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540"/>
              </a:spcBef>
              <a:spcAft>
                <a:spcPts val="0"/>
              </a:spcAft>
              <a:buClr>
                <a:srgbClr val="888888"/>
              </a:buClr>
              <a:buSzPts val="12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80"/>
              </a:spcBef>
              <a:spcAft>
                <a:spcPts val="0"/>
              </a:spcAft>
              <a:buClr>
                <a:srgbClr val="888888"/>
              </a:buClr>
              <a:buSzPts val="109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012529" y="10486193"/>
            <a:ext cx="28242219" cy="2724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34041954" y="79511271"/>
            <a:ext cx="175268163" cy="32689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1589683" y="47073788"/>
            <a:ext cx="175268163" cy="97564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513364" y="9985357"/>
            <a:ext cx="27240548" cy="2824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90906" y="27499282"/>
            <a:ext cx="25727184" cy="84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300"/>
              <a:buFont typeface="Calibri"/>
              <a:buNone/>
              <a:defRPr sz="183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390906" y="18138040"/>
            <a:ext cx="25727184" cy="93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 sz="9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640"/>
              </a:spcBef>
              <a:spcAft>
                <a:spcPts val="0"/>
              </a:spcAft>
              <a:buClr>
                <a:srgbClr val="888888"/>
              </a:buClr>
              <a:buSzPts val="8200"/>
              <a:buNone/>
              <a:defRPr sz="82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73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7262059" y="47925585"/>
            <a:ext cx="65127189" cy="13556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10900"/>
            </a:lvl2pPr>
            <a:lvl3pPr marL="1371600" lvl="2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3pPr>
            <a:lvl4pPr marL="1828800" lvl="3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8200"/>
            </a:lvl4pPr>
            <a:lvl5pPr marL="2286000" lvl="4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8200"/>
            </a:lvl5pPr>
            <a:lvl6pPr marL="2743200" lvl="5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6pPr>
            <a:lvl7pPr marL="3200400" lvl="6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7pPr>
            <a:lvl8pPr marL="3657600" lvl="7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8pPr>
            <a:lvl9pPr marL="4114800" lvl="8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72893702" y="47925585"/>
            <a:ext cx="65127189" cy="13556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10900"/>
            </a:lvl2pPr>
            <a:lvl3pPr marL="1371600" lvl="2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3pPr>
            <a:lvl4pPr marL="1828800" lvl="3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8200"/>
            </a:lvl4pPr>
            <a:lvl5pPr marL="2286000" lvl="4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8200"/>
            </a:lvl5pPr>
            <a:lvl6pPr marL="2743200" lvl="5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6pPr>
            <a:lvl7pPr marL="3200400" lvl="6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7pPr>
            <a:lvl8pPr marL="3657600" lvl="7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8pPr>
            <a:lvl9pPr marL="4114800" lvl="8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 b="1"/>
            </a:lvl1pPr>
            <a:lvl2pPr marL="914400" lvl="1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2pPr>
            <a:lvl3pPr marL="1371600" lvl="2" indent="-2286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 b="1"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5pPr>
            <a:lvl6pPr marL="2743200" lvl="5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6pPr>
            <a:lvl7pPr marL="3200400" lvl="6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7pPr>
            <a:lvl8pPr marL="3657600" lvl="7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8pPr>
            <a:lvl9pPr marL="4114800" lvl="8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513364" y="13571321"/>
            <a:ext cx="13373303" cy="2465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marL="914400" lvl="1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2pPr>
            <a:lvl3pPr marL="1371600" lvl="2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5375370" y="9579176"/>
            <a:ext cx="13378556" cy="3992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 b="1"/>
            </a:lvl1pPr>
            <a:lvl2pPr marL="914400" lvl="1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2pPr>
            <a:lvl3pPr marL="1371600" lvl="2" indent="-2286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 b="1"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5pPr>
            <a:lvl6pPr marL="2743200" lvl="5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6pPr>
            <a:lvl7pPr marL="3200400" lvl="6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7pPr>
            <a:lvl8pPr marL="3657600" lvl="7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8pPr>
            <a:lvl9pPr marL="4114800" lvl="8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5375370" y="13571321"/>
            <a:ext cx="13378556" cy="2465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marL="914400" lvl="1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2pPr>
            <a:lvl3pPr marL="1371600" lvl="2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513376" y="1703845"/>
            <a:ext cx="9957725" cy="7251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1833664" y="1703861"/>
            <a:ext cx="16920247" cy="3652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155700" algn="l">
              <a:spcBef>
                <a:spcPts val="2920"/>
              </a:spcBef>
              <a:spcAft>
                <a:spcPts val="0"/>
              </a:spcAft>
              <a:buClr>
                <a:schemeClr val="dk1"/>
              </a:buClr>
              <a:buSzPts val="14600"/>
              <a:buChar char="•"/>
              <a:defRPr sz="14600"/>
            </a:lvl1pPr>
            <a:lvl2pPr marL="914400" lvl="1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–"/>
              <a:defRPr sz="12700"/>
            </a:lvl2pPr>
            <a:lvl3pPr marL="1371600" lvl="2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3pPr>
            <a:lvl4pPr marL="1828800" lvl="3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4pPr>
            <a:lvl5pPr marL="2286000" lvl="4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»"/>
              <a:defRPr sz="9100"/>
            </a:lvl5pPr>
            <a:lvl6pPr marL="2743200" lvl="5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6pPr>
            <a:lvl7pPr marL="3200400" lvl="6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7pPr>
            <a:lvl8pPr marL="3657600" lvl="7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8pPr>
            <a:lvl9pPr marL="4114800" lvl="8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513376" y="8955107"/>
            <a:ext cx="9957725" cy="2927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5500"/>
            </a:lvl2pPr>
            <a:lvl3pPr marL="1371600" lvl="2" indent="-2286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932598" y="3823744"/>
            <a:ext cx="18160365" cy="2567654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5932598" y="33492438"/>
            <a:ext cx="18160365" cy="50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5500"/>
            </a:lvl2pPr>
            <a:lvl3pPr marL="1371600" lvl="2" indent="-2286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00"/>
              <a:buFont typeface="Calibri"/>
              <a:buNone/>
              <a:defRPr sz="20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513364" y="9985357"/>
            <a:ext cx="27240548" cy="2824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marR="0" lvl="0" indent="-1155700" algn="l" rtl="0">
              <a:spcBef>
                <a:spcPts val="2920"/>
              </a:spcBef>
              <a:spcAft>
                <a:spcPts val="0"/>
              </a:spcAft>
              <a:buClr>
                <a:schemeClr val="dk1"/>
              </a:buClr>
              <a:buSzPts val="14600"/>
              <a:buFont typeface="Arial"/>
              <a:buChar char="•"/>
              <a:defRPr sz="1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–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20750" algn="l" rtl="0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Arial"/>
              <a:buChar char="•"/>
              <a:defRPr sz="10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–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»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Nedal.s.ebnouf@gmail.com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1" y="0"/>
            <a:ext cx="30267275" cy="226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32126" y="10576719"/>
            <a:ext cx="14023452" cy="6735801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737096" y="1666784"/>
            <a:ext cx="230805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de la communication</a:t>
            </a:r>
            <a:endParaRPr sz="60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425420" y="3002846"/>
            <a:ext cx="10682700" cy="2426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lvl="0" algn="ctr"/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</a:t>
            </a:r>
            <a:r>
              <a:rPr lang="en-US" sz="3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Prénom</a:t>
            </a:r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</a:t>
            </a:r>
            <a:r>
              <a:rPr lang="en-US" sz="3800" b="0" i="0" u="none" strike="noStrike" cap="none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US" sz="3800" dirty="0">
                <a:latin typeface="Calibri"/>
                <a:ea typeface="Calibri"/>
                <a:cs typeface="Calibri"/>
                <a:sym typeface="Calibri"/>
              </a:rPr>
              <a:t> NOM </a:t>
            </a:r>
            <a:r>
              <a:rPr lang="en-US" sz="3800" dirty="0" err="1">
                <a:latin typeface="Calibri"/>
                <a:ea typeface="Calibri"/>
                <a:cs typeface="Calibri"/>
                <a:sym typeface="Calibri"/>
              </a:rPr>
              <a:t>Prénom</a:t>
            </a:r>
            <a:r>
              <a:rPr lang="en-US" sz="3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 baseline="30000" dirty="0" smtClean="0">
                <a:latin typeface="Calibri"/>
                <a:ea typeface="Calibri"/>
                <a:cs typeface="Calibri"/>
                <a:sym typeface="Calibri"/>
              </a:rPr>
              <a:t>(2)</a:t>
            </a:r>
            <a:r>
              <a:rPr lang="en-US" sz="3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,,,,,,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 , </a:t>
            </a:r>
            <a:r>
              <a:rPr lang="en-US" sz="3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laboratoire</a:t>
            </a:r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établissement</a:t>
            </a:r>
            <a:r>
              <a:rPr lang="en-US" sz="3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Université</a:t>
            </a:r>
            <a:r>
              <a:rPr lang="en-US" sz="3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 algn="ctr"/>
            <a:r>
              <a:rPr lang="en-US" sz="3800" baseline="30000" dirty="0" smtClean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800" dirty="0" smtClean="0">
                <a:latin typeface="Calibri"/>
                <a:ea typeface="Calibri"/>
                <a:cs typeface="Calibri"/>
                <a:sym typeface="Calibri"/>
              </a:rPr>
              <a:t>Affiliation </a:t>
            </a:r>
            <a:r>
              <a:rPr lang="en-US" sz="3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 dirty="0" err="1">
                <a:latin typeface="Calibri"/>
                <a:ea typeface="Calibri"/>
                <a:cs typeface="Calibri"/>
                <a:sym typeface="Calibri"/>
              </a:rPr>
              <a:t>laboratoire</a:t>
            </a:r>
            <a:r>
              <a:rPr lang="en-US" sz="3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 dirty="0" err="1">
                <a:latin typeface="Calibri"/>
                <a:ea typeface="Calibri"/>
                <a:cs typeface="Calibri"/>
                <a:sym typeface="Calibri"/>
              </a:rPr>
              <a:t>établissement</a:t>
            </a:r>
            <a:r>
              <a:rPr lang="en-US" sz="3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 dirty="0" err="1">
                <a:latin typeface="Calibri"/>
                <a:ea typeface="Calibri"/>
                <a:cs typeface="Calibri"/>
                <a:sym typeface="Calibri"/>
              </a:rPr>
              <a:t>Université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Email </a:t>
            </a:r>
            <a:endParaRPr sz="3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247049" y="5451102"/>
            <a:ext cx="157734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Résumé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 200 mots,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taille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police 36, type de police 36 pts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Mots </a:t>
            </a:r>
            <a:r>
              <a:rPr lang="en-US" sz="32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clés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5423947" y="10618551"/>
            <a:ext cx="14122603" cy="15444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5460244" y="27071843"/>
            <a:ext cx="14075808" cy="784379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423947" y="35634637"/>
            <a:ext cx="13944000" cy="4860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87465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732126" y="18325523"/>
            <a:ext cx="13992606" cy="22176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536675" y="41471825"/>
            <a:ext cx="24460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rgbClr val="00642D"/>
                </a:solidFill>
                <a:latin typeface="Calibri"/>
                <a:cs typeface="Calibri"/>
              </a:rPr>
              <a:t>2</a:t>
            </a:r>
            <a:r>
              <a:rPr lang="fr-FR" sz="3200" b="1" baseline="30000" dirty="0">
                <a:solidFill>
                  <a:srgbClr val="008000"/>
                </a:solidFill>
                <a:latin typeface="Calibri"/>
                <a:cs typeface="Calibri"/>
              </a:rPr>
              <a:t>ème</a:t>
            </a:r>
            <a:r>
              <a:rPr lang="en-US" sz="3200" b="1" dirty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Séminaire</a:t>
            </a:r>
            <a:r>
              <a:rPr lang="en-US" sz="3200" b="1" dirty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National </a:t>
            </a:r>
            <a:r>
              <a:rPr lang="en-US" sz="3200" b="1" dirty="0" err="1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Environnement</a:t>
            </a:r>
            <a:r>
              <a:rPr lang="en-US" sz="3200" b="1" dirty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&amp; Gestion Durable | </a:t>
            </a:r>
            <a:r>
              <a:rPr lang="en-US" sz="3200" dirty="0">
                <a:solidFill>
                  <a:srgbClr val="00642D"/>
                </a:solidFill>
                <a:latin typeface="Calibri"/>
                <a:cs typeface="Calibri"/>
                <a:sym typeface="Calibri"/>
              </a:rPr>
              <a:t>09 &amp; 10 </a:t>
            </a:r>
            <a:r>
              <a:rPr lang="en-US" sz="3200" dirty="0" err="1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Décembre</a:t>
            </a:r>
            <a:r>
              <a:rPr lang="en-US" sz="3200" dirty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2023 | </a:t>
            </a:r>
            <a:r>
              <a:rPr lang="en-US" sz="3200" dirty="0" err="1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Relizane</a:t>
            </a:r>
            <a:r>
              <a:rPr lang="en-US" sz="3200" dirty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lang="en-US" sz="3200" dirty="0" err="1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Algérie</a:t>
            </a:r>
            <a:endParaRPr sz="3200" dirty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5633907" y="35265519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Références</a:t>
            </a: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bibliographiques</a:t>
            </a:r>
            <a:endParaRPr dirty="0"/>
          </a:p>
        </p:txBody>
      </p:sp>
      <p:sp>
        <p:nvSpPr>
          <p:cNvPr id="104" name="Google Shape;104;p1"/>
          <p:cNvSpPr/>
          <p:nvPr/>
        </p:nvSpPr>
        <p:spPr>
          <a:xfrm>
            <a:off x="1117807" y="10142902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058218" y="17921249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Matériel et Méthodes</a:t>
            </a: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5805997" y="10225371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Résultats</a:t>
            </a: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&amp; Discussions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25996698" y="2678064"/>
            <a:ext cx="4121400" cy="890400"/>
          </a:xfrm>
          <a:prstGeom prst="roundRect">
            <a:avLst>
              <a:gd name="adj" fmla="val 21111"/>
            </a:avLst>
          </a:prstGeom>
          <a:ln>
            <a:noFill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309625" tIns="154800" rIns="309625" bIns="154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Poster N°:XXXX</a:t>
            </a:r>
            <a:endParaRPr dirty="0"/>
          </a:p>
        </p:txBody>
      </p:sp>
      <p:sp>
        <p:nvSpPr>
          <p:cNvPr id="108" name="Google Shape;108;p1"/>
          <p:cNvSpPr/>
          <p:nvPr/>
        </p:nvSpPr>
        <p:spPr>
          <a:xfrm>
            <a:off x="15633907" y="26684571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/>
          </a:p>
        </p:txBody>
      </p:sp>
      <p:pic>
        <p:nvPicPr>
          <p:cNvPr id="22" name="Picture 2" descr="Plateforme d'enseignement à distance Moodle">
            <a:extLst>
              <a:ext uri="{FF2B5EF4-FFF2-40B4-BE49-F238E27FC236}">
                <a16:creationId xmlns:a16="http://schemas.microsoft.com/office/drawing/2014/main" xmlns="" id="{AFD02EF4-6C0F-4E49-87DB-49F882FF7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" y="-62828"/>
            <a:ext cx="2668850" cy="205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821788BE-C970-49CA-9487-66D103955F3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699275" y="-1"/>
            <a:ext cx="2567999" cy="2268001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15AFB24E-0DEF-46CF-9A60-86E62871932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0" y="40501523"/>
            <a:ext cx="1954745" cy="1964407"/>
          </a:xfrm>
          <a:prstGeom prst="rect">
            <a:avLst/>
          </a:prstGeom>
        </p:spPr>
      </p:pic>
      <p:pic>
        <p:nvPicPr>
          <p:cNvPr id="26" name="Picture 2" descr="Plateforme d'enseignement à distance Moodle">
            <a:extLst>
              <a:ext uri="{FF2B5EF4-FFF2-40B4-BE49-F238E27FC236}">
                <a16:creationId xmlns:a16="http://schemas.microsoft.com/office/drawing/2014/main" xmlns="" id="{3BFEE6FE-A326-496C-8630-BAEB168C5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0" y="40551366"/>
            <a:ext cx="1687835" cy="19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82</Words>
  <Application>Microsoft Office PowerPoint</Application>
  <PresentationFormat>Personnalisé</PresentationFormat>
  <Paragraphs>79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ADEDOYIN</dc:creator>
  <cp:lastModifiedBy>SIRINE</cp:lastModifiedBy>
  <cp:revision>3</cp:revision>
  <dcterms:created xsi:type="dcterms:W3CDTF">2017-02-03T10:14:27Z</dcterms:created>
  <dcterms:modified xsi:type="dcterms:W3CDTF">2023-08-25T23:52:18Z</dcterms:modified>
</cp:coreProperties>
</file>